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1" r:id="rId7"/>
    <p:sldId id="259" r:id="rId8"/>
    <p:sldId id="282" r:id="rId9"/>
    <p:sldId id="268" r:id="rId10"/>
    <p:sldId id="283" r:id="rId11"/>
    <p:sldId id="284" r:id="rId12"/>
    <p:sldId id="285" r:id="rId13"/>
    <p:sldId id="310" r:id="rId14"/>
    <p:sldId id="286" r:id="rId15"/>
    <p:sldId id="287" r:id="rId16"/>
    <p:sldId id="288" r:id="rId17"/>
    <p:sldId id="311" r:id="rId18"/>
    <p:sldId id="303" r:id="rId19"/>
    <p:sldId id="289" r:id="rId20"/>
    <p:sldId id="296" r:id="rId21"/>
    <p:sldId id="266" r:id="rId22"/>
    <p:sldId id="316" r:id="rId23"/>
    <p:sldId id="317" r:id="rId24"/>
    <p:sldId id="318" r:id="rId25"/>
    <p:sldId id="319" r:id="rId26"/>
    <p:sldId id="354" r:id="rId27"/>
    <p:sldId id="355" r:id="rId28"/>
    <p:sldId id="356" r:id="rId29"/>
    <p:sldId id="342" r:id="rId30"/>
    <p:sldId id="352" r:id="rId31"/>
    <p:sldId id="328" r:id="rId32"/>
    <p:sldId id="329" r:id="rId33"/>
    <p:sldId id="330" r:id="rId34"/>
    <p:sldId id="331" r:id="rId35"/>
    <p:sldId id="332" r:id="rId36"/>
    <p:sldId id="269" r:id="rId37"/>
    <p:sldId id="350" r:id="rId38"/>
    <p:sldId id="277" r:id="rId39"/>
    <p:sldId id="260" r:id="rId40"/>
    <p:sldId id="272" r:id="rId41"/>
    <p:sldId id="273" r:id="rId42"/>
    <p:sldId id="274" r:id="rId43"/>
    <p:sldId id="278" r:id="rId44"/>
    <p:sldId id="276" r:id="rId45"/>
    <p:sldId id="351" r:id="rId46"/>
    <p:sldId id="27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80" autoAdjust="0"/>
  </p:normalViewPr>
  <p:slideViewPr>
    <p:cSldViewPr snapToGrid="0">
      <p:cViewPr varScale="1">
        <p:scale>
          <a:sx n="66" d="100"/>
          <a:sy n="66" d="100"/>
        </p:scale>
        <p:origin x="6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DashBoard</a:t>
            </a:r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102135"/>
            <a:ext cx="9144000" cy="51276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北京恒信启华信息技术股份有限公司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578271"/>
            <a:ext cx="10942378" cy="5855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3" y="461665"/>
            <a:ext cx="11057721" cy="588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461665"/>
            <a:ext cx="11152754" cy="5957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527652"/>
            <a:ext cx="11157480" cy="59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24659"/>
            <a:ext cx="11393787" cy="6533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6" y="461665"/>
            <a:ext cx="11372064" cy="617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65125"/>
            <a:ext cx="11329779" cy="6427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65125"/>
            <a:ext cx="11384643" cy="643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正负条形图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5649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8120" y="19138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动态延迟</a:t>
            </a:r>
            <a:r>
              <a:rPr lang="zh-CN" altLang="en-US" dirty="0" smtClean="0"/>
              <a:t>柱</a:t>
            </a:r>
            <a:r>
              <a:rPr lang="zh-CN" altLang="en-US" dirty="0"/>
              <a:t>状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70"/>
            <a:ext cx="12192000" cy="5641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/>
          <p:nvPr/>
        </p:nvSpPr>
        <p:spPr>
          <a:xfrm>
            <a:off x="1321735" y="1225296"/>
            <a:ext cx="10428305" cy="5266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数据源类型支持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Oracle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MySQL</a:t>
            </a:r>
          </a:p>
          <a:p>
            <a:pPr marL="0" indent="0">
              <a:buNone/>
            </a:pP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视图配置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折线图、</a:t>
            </a:r>
            <a:r>
              <a:rPr lang="zh-CN" altLang="en-US" sz="1600" dirty="0" smtClean="0">
                <a:sym typeface="+mn-ea"/>
              </a:rPr>
              <a:t>条形</a:t>
            </a:r>
            <a:r>
              <a:rPr lang="zh-CN" altLang="en-US" sz="1600" dirty="0" smtClean="0"/>
              <a:t>图、</a:t>
            </a:r>
            <a:r>
              <a:rPr lang="zh-CN" altLang="en-US" sz="1600" dirty="0" smtClean="0">
                <a:sym typeface="+mn-ea"/>
              </a:rPr>
              <a:t>饼图配置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数据设置、样式设置（</a:t>
            </a:r>
            <a:r>
              <a:rPr lang="zh-CN" altLang="en-US" sz="1600" dirty="0" smtClean="0">
                <a:sym typeface="+mn-ea"/>
              </a:rPr>
              <a:t>折线图、条形图、饼图</a:t>
            </a:r>
            <a:r>
              <a:rPr lang="zh-CN" altLang="en-US" sz="1600" dirty="0" smtClean="0"/>
              <a:t>）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视图导出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r>
              <a:rPr lang="zh-CN" altLang="en-US" sz="2000" dirty="0">
                <a:latin typeface="+mn-ea"/>
                <a:sym typeface="微软雅黑" panose="020B0503020204020204" pitchFamily="34" charset="-122"/>
              </a:rPr>
              <a:t>仪表</a:t>
            </a:r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板配置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支持多个视图嵌入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支持托拉拽布局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支持预览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支持分享外部系统连接、外部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页面嵌入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支持定时刷新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/>
            <a:endParaRPr 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760" y="123799"/>
            <a:ext cx="10515600" cy="1101498"/>
          </a:xfrm>
        </p:spPr>
        <p:txBody>
          <a:bodyPr/>
          <a:lstStyle/>
          <a:p>
            <a:r>
              <a:rPr lang="zh-CN" altLang="en-US" dirty="0" smtClean="0"/>
              <a:t>项目概述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8120" y="11208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柱状</a:t>
            </a:r>
            <a:r>
              <a:rPr lang="zh-CN" altLang="en-US" dirty="0" smtClean="0"/>
              <a:t>图选框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442"/>
            <a:ext cx="12192000" cy="563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4277" y="7099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折线图配置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291"/>
            <a:ext cx="12192000" cy="6488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077"/>
            <a:ext cx="12192000" cy="6087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617"/>
            <a:ext cx="12192000" cy="6085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719"/>
            <a:ext cx="12192000" cy="590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032"/>
            <a:ext cx="12192000" cy="6048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609"/>
            <a:ext cx="12192000" cy="6090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166"/>
            <a:ext cx="12192000" cy="6078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882"/>
            <a:ext cx="12192000" cy="6092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04" y="111321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折方图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102"/>
            <a:ext cx="12192000" cy="6461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93" y="3275647"/>
            <a:ext cx="2466975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" y="999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未来一周气温变化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6506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63880" y="999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饼</a:t>
            </a:r>
            <a:r>
              <a:rPr lang="zh-CN" altLang="en-US" dirty="0" smtClean="0"/>
              <a:t>图</a:t>
            </a:r>
            <a:r>
              <a:rPr lang="en-US" altLang="zh-CN" dirty="0" smtClean="0"/>
              <a:t>-</a:t>
            </a:r>
            <a:r>
              <a:rPr lang="zh-CN" altLang="en-US" dirty="0"/>
              <a:t>翻页图例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360"/>
            <a:ext cx="12192000" cy="5592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920"/>
            <a:ext cx="12192000" cy="5597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330"/>
            <a:ext cx="12192000" cy="5659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602"/>
            <a:ext cx="12192000" cy="5629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890"/>
            <a:ext cx="12192000" cy="567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3568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环形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5642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8704" y="106760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南丁格尔</a:t>
            </a:r>
            <a:r>
              <a:rPr lang="zh-CN" altLang="en-US" dirty="0"/>
              <a:t>玫瑰图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541"/>
            <a:ext cx="12192000" cy="5593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0647" y="9131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视图导出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754565"/>
            <a:ext cx="12192000" cy="6039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84" y="2997708"/>
            <a:ext cx="22860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数据库新建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89" y="200533"/>
            <a:ext cx="3865119" cy="632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289"/>
            <a:ext cx="10515600" cy="48463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多视图嵌入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502921"/>
            <a:ext cx="11896174" cy="6373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7433"/>
            <a:ext cx="10515600" cy="49377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托拉拽布局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493777"/>
            <a:ext cx="11969496" cy="647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112" y="101539"/>
            <a:ext cx="10061448" cy="4105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板预览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" y="608261"/>
            <a:ext cx="12192000" cy="6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4292" y="100838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板定时刷新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709"/>
            <a:ext cx="12192000" cy="6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板分享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820773"/>
            <a:ext cx="6412992" cy="4605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965731"/>
            <a:ext cx="10012680" cy="5606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3167" y="117348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</a:t>
            </a:r>
            <a:r>
              <a:rPr lang="zh-CN" altLang="en-US" dirty="0"/>
              <a:t>效果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545"/>
            <a:ext cx="12192000" cy="5756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" y="992754"/>
            <a:ext cx="12192000" cy="57920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1213861"/>
            <a:ext cx="12075414" cy="564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7384" y="261454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数据库连接测试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0821"/>
            <a:ext cx="11603736" cy="551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" y="1073626"/>
            <a:ext cx="11433048" cy="55181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数据库配置列表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22" y="2980938"/>
            <a:ext cx="2581275" cy="59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视图新建</a:t>
            </a:r>
            <a:endParaRPr lang="zh-CN" altLang="en-US" dirty="0"/>
          </a:p>
        </p:txBody>
      </p: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770890"/>
            <a:ext cx="12210415" cy="6042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0416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条形图</a:t>
            </a:r>
            <a:r>
              <a:rPr lang="zh-CN" altLang="en-US" dirty="0" smtClean="0"/>
              <a:t>配置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863314"/>
            <a:ext cx="11000011" cy="588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159</Words>
  <Application>Microsoft Office PowerPoint</Application>
  <PresentationFormat>宽屏</PresentationFormat>
  <Paragraphs>61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仿宋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DashBoard项目介绍</vt:lpstr>
      <vt:lpstr>项目概述</vt:lpstr>
      <vt:lpstr>PowerPoint 演示文稿</vt:lpstr>
      <vt:lpstr>数据库新建</vt:lpstr>
      <vt:lpstr>数据库连接测试</vt:lpstr>
      <vt:lpstr>数据库配置列表</vt:lpstr>
      <vt:lpstr>PowerPoint 演示文稿</vt:lpstr>
      <vt:lpstr>视图新建</vt:lpstr>
      <vt:lpstr>条形图配置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正负条形图</vt:lpstr>
      <vt:lpstr>动态延迟柱状图</vt:lpstr>
      <vt:lpstr>柱状图选框</vt:lpstr>
      <vt:lpstr>折线图配置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折方图</vt:lpstr>
      <vt:lpstr>未来一周气温变化</vt:lpstr>
      <vt:lpstr>饼图-翻页图例</vt:lpstr>
      <vt:lpstr>PowerPoint 演示文稿</vt:lpstr>
      <vt:lpstr>PowerPoint 演示文稿</vt:lpstr>
      <vt:lpstr>PowerPoint 演示文稿</vt:lpstr>
      <vt:lpstr>PowerPoint 演示文稿</vt:lpstr>
      <vt:lpstr>环形图</vt:lpstr>
      <vt:lpstr>南丁格尔玫瑰图</vt:lpstr>
      <vt:lpstr>视图导出</vt:lpstr>
      <vt:lpstr>PowerPoint 演示文稿</vt:lpstr>
      <vt:lpstr>多视图嵌入</vt:lpstr>
      <vt:lpstr>托拉拽布局</vt:lpstr>
      <vt:lpstr>仪表板预览</vt:lpstr>
      <vt:lpstr>仪表板定时刷新</vt:lpstr>
      <vt:lpstr>仪表板分享</vt:lpstr>
      <vt:lpstr>仪表板效果展示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DashBoard项目介绍</dc:title>
  <dc:creator>H K</dc:creator>
  <cp:lastModifiedBy>K H</cp:lastModifiedBy>
  <cp:revision>121</cp:revision>
  <dcterms:created xsi:type="dcterms:W3CDTF">2018-11-26T05:12:00Z</dcterms:created>
  <dcterms:modified xsi:type="dcterms:W3CDTF">2018-11-27T08:18:19Z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